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71" r:id="rId3"/>
    <p:sldId id="274" r:id="rId4"/>
    <p:sldId id="275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9039C5F-A100-4053-84FD-A95FC3D2A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2998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346B1E0-2D6A-4B18-93FB-5A4E56D777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71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A7E926CC-EC98-416D-A878-057F034981CC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8D2509AA-9AD0-4253-BBDA-C7E8A2BB7CC7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3E0C275-41FD-4983-A7DA-487AFC957192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33C944A5-B1C7-421C-8636-F54ABAE47715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- Testimony Publication</a:t>
            </a:r>
            <a:endParaRPr lang="zh-CN" altLang="en-US" sz="120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64057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70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迦福市基督徒聚會</a:t>
            </a:r>
            <a:endParaRPr lang="zh-CN" altLang="en-US" sz="1200" dirty="0">
              <a:ea typeface="SimSun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- Testimony Publication</a:t>
            </a:r>
            <a:endParaRPr lang="zh-CN" altLang="en-US" sz="1200" dirty="0">
              <a:ea typeface="SimSun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再唱信心的歌！無論夜如何黑；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up the song of faith, however dark the night;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你若讚美，神要工作，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as you praise, the Lord will work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使你所信能得，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change you faith to sight,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使你所信能得。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change your faith to sight.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H430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再唱信心的歌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KEEP UP THE SONG OF FAITH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再唱信心的歌！你魂應當讚頌；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up the song of faith, and let your heart be strong,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因神喜悅信心唱歌，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God delights when faith can praise,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於漫漫長夜中，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dark the night and long,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於漫漫長夜中。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dark the night and long.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再唱信心的歌！仇敵聽見要抖；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up the song of faith, the foe will hear and flee;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讚美原來會勝鬼魔，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Oh, let not Satan hush your song,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何致被牠箝口，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praise is victory,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何致被牠箝口。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praise is victory.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再唱信心的歌！不久天就要曙；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up the song of faith, the dawn will break ere long,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我們要唱無終的歌，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we shall go to meet the Lord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我們要去見主，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join the endless song,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我們要去見主。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join the endless song.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4278</TotalTime>
  <Words>284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MS PGothic</vt:lpstr>
      <vt:lpstr>宋体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H430  再唱信心的歌  KEEP UP THE SONG OF FAITH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189</cp:revision>
  <dcterms:created xsi:type="dcterms:W3CDTF">2001-04-19T19:07:54Z</dcterms:created>
  <dcterms:modified xsi:type="dcterms:W3CDTF">2017-08-05T22:40:00Z</dcterms:modified>
</cp:coreProperties>
</file>